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78" r:id="rId2"/>
    <p:sldId id="279" r:id="rId3"/>
    <p:sldId id="280" r:id="rId4"/>
    <p:sldId id="281" r:id="rId5"/>
    <p:sldId id="282" r:id="rId6"/>
    <p:sldId id="284" r:id="rId7"/>
    <p:sldId id="276" r:id="rId8"/>
    <p:sldId id="285" r:id="rId9"/>
    <p:sldId id="277" r:id="rId10"/>
    <p:sldId id="290" r:id="rId11"/>
    <p:sldId id="286" r:id="rId12"/>
    <p:sldId id="287" r:id="rId13"/>
    <p:sldId id="291" r:id="rId14"/>
    <p:sldId id="288" r:id="rId15"/>
    <p:sldId id="289" r:id="rId16"/>
    <p:sldId id="27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54" autoAdjust="0"/>
    <p:restoredTop sz="94660"/>
  </p:normalViewPr>
  <p:slideViewPr>
    <p:cSldViewPr>
      <p:cViewPr>
        <p:scale>
          <a:sx n="64" d="100"/>
          <a:sy n="64" d="100"/>
        </p:scale>
        <p:origin x="-1512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AEBD1C-5DBD-4CC1-9B52-E3243FB4EC2D}" type="datetimeFigureOut">
              <a:rPr lang="ru-RU" smtClean="0"/>
              <a:pPr/>
              <a:t>10.01.2017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A106FA-4FBF-4F36-9289-AA5A9FB2710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10.01.2017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29150" y="5613400"/>
            <a:ext cx="4343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Зам. директора по ВР Сахарнова О.А.</a:t>
            </a:r>
          </a:p>
          <a:p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«Фёдоровская СОШ им. Е.Г. Тутаева»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55576" y="5085184"/>
            <a:ext cx="6840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Отряд «Патриоты России»</a:t>
            </a:r>
          </a:p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МБОУ «Фёдоровская СОШ имени Е.Г. Тутаева</a:t>
            </a:r>
          </a:p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Кайбицкого муниципального района РТ»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585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760" y="548680"/>
            <a:ext cx="5546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Благоустройство территории памятника 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28800"/>
            <a:ext cx="4639122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645024"/>
            <a:ext cx="4182134" cy="27814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548680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Акция, посвящённая Дню героев Отечества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052736"/>
            <a:ext cx="6480720" cy="54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7744" y="548680"/>
            <a:ext cx="57285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Торжественный приём в ряды ЮНАРМИИ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626" name="Picture 2" descr="F:\юнармия  фогто\IMG_99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68760"/>
            <a:ext cx="4102452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7" name="Picture 3" descr="F:\юнармия  фогто\рприём в Юнармию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196752"/>
            <a:ext cx="3888432" cy="51094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8" name="Picture 4" descr="F:\юнармия  фогто\IMG_98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583" y="4077072"/>
            <a:ext cx="3670617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87824" y="260648"/>
            <a:ext cx="46787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Операция «Ветеран живёт рядом»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24744"/>
            <a:ext cx="4571553" cy="3047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2204864"/>
            <a:ext cx="3527945" cy="28800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4221088"/>
            <a:ext cx="4211513" cy="23756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764704"/>
            <a:ext cx="71287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в Географическом диктанте</a:t>
            </a:r>
          </a:p>
          <a:p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в благотворительной акции «Подари праздник», посетили жителей Фёдоровского  дома – интерната для престарелых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7650" name="Picture 2" descr="F:\юнармия  фогто\Qc1-S9oJqQ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079911"/>
            <a:ext cx="4464496" cy="297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1" name="Picture 3" descr="F:\юнармия  фогто\Uz0e-bWqxH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3717032"/>
            <a:ext cx="3868688" cy="25803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332656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Наши занятия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24744"/>
            <a:ext cx="5760639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0911" y="4077072"/>
            <a:ext cx="4115551" cy="24482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юнармия  фогто\bVu-20iL5G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5738" y="-1333500"/>
            <a:ext cx="9515476" cy="9525000"/>
          </a:xfrm>
          <a:prstGeom prst="rect">
            <a:avLst/>
          </a:prstGeom>
          <a:noFill/>
        </p:spPr>
      </p:pic>
      <p:pic>
        <p:nvPicPr>
          <p:cNvPr id="1027" name="Picture 3" descr="F:\юнармия  фогто\bVu-20iL5G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5738" y="-1333500"/>
            <a:ext cx="9515476" cy="952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xmlns="" val="396131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xmlns="" val="412261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28126" cy="6858000"/>
          </a:xfrm>
        </p:spPr>
      </p:pic>
    </p:spTree>
    <p:extLst>
      <p:ext uri="{BB962C8B-B14F-4D97-AF65-F5344CB8AC3E}">
        <p14:creationId xmlns:p14="http://schemas.microsoft.com/office/powerpoint/2010/main" xmlns="" val="403455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27713" y="1135062"/>
            <a:ext cx="6216287" cy="57737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2350" y="2921000"/>
            <a:ext cx="2933700" cy="3911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3156050" cy="2921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638550" y="254000"/>
            <a:ext cx="4991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Одежда юнармейца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672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xmlns="" val="420261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Юнармия\ЮНАРМИЯ_logo_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1914674" cy="189512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203848" y="260648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Список отряда «Патриоты России»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95735" y="836710"/>
          <a:ext cx="6120679" cy="5760642"/>
        </p:xfrm>
        <a:graphic>
          <a:graphicData uri="http://schemas.openxmlformats.org/drawingml/2006/table">
            <a:tbl>
              <a:tblPr/>
              <a:tblGrid>
                <a:gridCol w="702161"/>
                <a:gridCol w="3978360"/>
                <a:gridCol w="1440158"/>
              </a:tblGrid>
              <a:tr h="2814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ФИО воспитанника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Класс 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16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Камаев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Александр Васильевич, </a:t>
                      </a:r>
                      <a:endParaRPr lang="ru-RU" sz="1600" b="1" dirty="0" smtClean="0">
                        <a:solidFill>
                          <a:srgbClr val="C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командир </a:t>
                      </a:r>
                      <a:r>
                        <a:rPr lang="ru-RU" sz="1600" b="1" i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отряда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0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Абросимов Антон Андреевич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0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Григорьева Полина Юрьевна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0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Миннуллина Адиля Фиратовна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4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Лапин Андрей Владимирович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0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Полякова Александра Дмитриевна 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0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Макаров Кирилл Александрович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0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Миназова Регина Ильдаровна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4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Петров Никита Сергеевич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0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Шакирова Альбина Айдаровна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0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Шебалова Эльза Михайловна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4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Гущин Максим Александрович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4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Романов Данил Артёмович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0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Гагаева Ангелина Сергеевна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4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Иванова Ирина Юрьевна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0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Фахреева Алина Ильнаровна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196" marR="2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Юнармия\ЮНАРМИЯ_logo_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1914674" cy="189512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771800" y="908720"/>
            <a:ext cx="60486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Участие в мероприятиях,</a:t>
            </a:r>
          </a:p>
          <a:p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               конкурсах и акциях:</a:t>
            </a: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haroni" pitchFamily="2" charset="-79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132857"/>
            <a:ext cx="50943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Слет юнармейцев РТ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 Набережные Челны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3068960"/>
            <a:ext cx="2925944" cy="25748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62200" y="4102893"/>
            <a:ext cx="4572000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2160" y="2636912"/>
            <a:ext cx="2952750" cy="251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332657"/>
            <a:ext cx="66247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Участие в Зональном этапе военно- спортивной игры «Вперёд Юнармейцы!», </a:t>
            </a:r>
            <a:endParaRPr lang="ru-RU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462" y="1412776"/>
            <a:ext cx="3834482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412776"/>
            <a:ext cx="3936437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422699" y="2634085"/>
            <a:ext cx="3473347" cy="46311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474</TotalTime>
  <Words>203</Words>
  <Application>Microsoft Office PowerPoint</Application>
  <PresentationFormat>Экран (4:3)</PresentationFormat>
  <Paragraphs>73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3</dc:creator>
  <cp:lastModifiedBy>Admin</cp:lastModifiedBy>
  <cp:revision>50</cp:revision>
  <dcterms:created xsi:type="dcterms:W3CDTF">2015-09-29T07:42:36Z</dcterms:created>
  <dcterms:modified xsi:type="dcterms:W3CDTF">2017-01-10T20:27:25Z</dcterms:modified>
</cp:coreProperties>
</file>